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Поясные изделия. Юбки. Конструкции юбок. Измерения фигуры для построения чертежа основы конструкции юбки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869160"/>
            <a:ext cx="7772400" cy="1202432"/>
          </a:xfrm>
        </p:spPr>
        <p:txBody>
          <a:bodyPr>
            <a:normAutofit/>
          </a:bodyPr>
          <a:lstStyle/>
          <a:p>
            <a:r>
              <a:rPr lang="ru-RU" dirty="0" smtClean="0"/>
              <a:t>Елкова </a:t>
            </a:r>
            <a:r>
              <a:rPr lang="ru-RU" dirty="0" smtClean="0"/>
              <a:t>С.В.., </a:t>
            </a:r>
          </a:p>
          <a:p>
            <a:r>
              <a:rPr lang="ru-RU" dirty="0" smtClean="0"/>
              <a:t>педагог дополнительного образования </a:t>
            </a:r>
          </a:p>
          <a:p>
            <a:r>
              <a:rPr lang="ru-RU" dirty="0" smtClean="0"/>
              <a:t>МАУДО ДЮЦ «Московский</a:t>
            </a:r>
            <a:r>
              <a:rPr lang="ru-RU" dirty="0" smtClean="0"/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548680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8840"/>
            <a:ext cx="8183880" cy="4248472"/>
          </a:xfrm>
        </p:spPr>
        <p:txBody>
          <a:bodyPr>
            <a:no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Заключительная часть.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Анализ выполненной работы. 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Вывод </a:t>
            </a:r>
            <a:r>
              <a:rPr lang="ru-RU" sz="2800" dirty="0" smtClean="0">
                <a:solidFill>
                  <a:srgbClr val="FF0000"/>
                </a:solidFill>
              </a:rPr>
              <a:t>занятия.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6766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План-конспект занятия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268760"/>
            <a:ext cx="8183880" cy="5400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Тема: «Поясные изделия. Юбки. Конструкции юбок. Измерения фигуры для построения чертежа основы конструкции юбки»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Занятие рассчитано </a:t>
            </a:r>
            <a:r>
              <a:rPr lang="ru-RU" dirty="0" smtClean="0">
                <a:solidFill>
                  <a:schemeClr val="tx1"/>
                </a:solidFill>
              </a:rPr>
              <a:t>на возраст 10-14 </a:t>
            </a:r>
            <a:r>
              <a:rPr lang="ru-RU" dirty="0" smtClean="0">
                <a:solidFill>
                  <a:schemeClr val="tx1"/>
                </a:solidFill>
              </a:rPr>
              <a:t>лет.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 Научить учащихся различать разные конструкции юбок. Научить учащихся правильно снимать измерения с фигуры человека для построения чертежа основы конструкции юбки.</a:t>
            </a:r>
          </a:p>
          <a:p>
            <a:pPr algn="just"/>
            <a:endParaRPr lang="ru-RU" b="1" dirty="0" smtClean="0">
              <a:solidFill>
                <a:schemeClr val="tx1"/>
              </a:solidFill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Задачи: </a:t>
            </a:r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1.Сформировать у учащихся общее представление о конструкциях юбок.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2.Проконтролировать усвоение полученных учащимися знаний через практическую работу по определению конструктивной основы определённой модели юбки.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3.Сформировать у учащихся практические навыки снятия измерений с фигуры человека для построения чертежа основы конструкции юбки.</a:t>
            </a:r>
          </a:p>
          <a:p>
            <a:pPr algn="just"/>
            <a:r>
              <a:rPr lang="ru-RU" b="1" dirty="0" smtClean="0">
                <a:solidFill>
                  <a:schemeClr val="tx1"/>
                </a:solidFill>
              </a:rPr>
              <a:t>Оборудование:</a:t>
            </a:r>
            <a:r>
              <a:rPr lang="ru-RU" dirty="0" smtClean="0">
                <a:solidFill>
                  <a:schemeClr val="tx1"/>
                </a:solidFill>
              </a:rPr>
              <a:t> раздаточный материал (карточки), наглядные пособия с чертежами основ конструкций прямой и конической юбок, макеты различных фасонов юбок, компьютер, программа с мультимедиа </a:t>
            </a:r>
            <a:r>
              <a:rPr lang="en-US" dirty="0" smtClean="0">
                <a:solidFill>
                  <a:schemeClr val="tx1"/>
                </a:solidFill>
              </a:rPr>
              <a:t>MS Power Point</a:t>
            </a:r>
            <a:r>
              <a:rPr lang="ru-RU" dirty="0" smtClean="0">
                <a:solidFill>
                  <a:schemeClr val="tx1"/>
                </a:solidFill>
              </a:rPr>
              <a:t> с презентацией актуальных моделей юбок сезона осень-зима 2017-2018 г.г., энциклопедия моды, журналы мод, манекен, сантиметровая лента, тетради, ручки.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83880" cy="6766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Ход занятия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1268760"/>
            <a:ext cx="8183880" cy="5184576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Актуальность темы занятия. Краткая справка из истории юбки. Рассказ педагога.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Новый материал. Объяснение понятий «поясное изделие», «конструкция», «конструктивное решение». Общая характеристика юбок по конструктивным решениям.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Презентация актуальных моделей юбок сезона осень-зима 2017-2018 г.г., анализ и определение их конструктивных решений.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Закрепление знаний. Практическая работа учащихся с журналами мод. Самостоятельное определение конструктивной основы определённой модели юбки.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Новый материал. Объяснение общих требований к измерению фигуры. Перечень необходимых измерений, методика и последовательность снятия измерений с фигуры человека.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Закрепление материала. Повторение и практическая работа учащихся по снятию измерений с фигуры человека. Контроль хода работы.</a:t>
            </a:r>
          </a:p>
          <a:p>
            <a:pPr lvl="0" algn="just"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Анализ выполненной работы. Вывод занятия.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183880" cy="10515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Организационная часть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1628800"/>
            <a:ext cx="2707784" cy="324036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Актуальность темы занятия. Краткая справка из истории юбки. Рассказ педагога.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1250354"/>
            <a:ext cx="5785181" cy="43388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624736" cy="459634"/>
          </a:xfrm>
        </p:spPr>
        <p:txBody>
          <a:bodyPr>
            <a:noAutofit/>
          </a:bodyPr>
          <a:lstStyle/>
          <a:p>
            <a:pPr algn="ctr"/>
            <a:r>
              <a:rPr lang="ru-RU" sz="3000" dirty="0" smtClean="0">
                <a:solidFill>
                  <a:srgbClr val="FF0000"/>
                </a:solidFill>
              </a:rPr>
              <a:t>Основная часть. </a:t>
            </a:r>
            <a:br>
              <a:rPr lang="ru-RU" sz="3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Новый материал.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5157192"/>
            <a:ext cx="8219736" cy="1152128"/>
          </a:xfrm>
        </p:spPr>
        <p:txBody>
          <a:bodyPr>
            <a:normAutofit fontScale="85000" lnSpcReduction="10000"/>
          </a:bodyPr>
          <a:lstStyle/>
          <a:p>
            <a:pPr marL="0" indent="4763" algn="just">
              <a:buNone/>
            </a:pPr>
            <a:r>
              <a:rPr lang="ru-RU" dirty="0" smtClean="0"/>
              <a:t>Объяснение понятий «поясное изделие», «конструкция», «конструктивное решение». Общая характеристика юбок по конструктивным решениям.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41" y="1489510"/>
            <a:ext cx="5125763" cy="37903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188640"/>
            <a:ext cx="8544948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476672"/>
            <a:ext cx="8291744" cy="115212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ru-RU" b="1" dirty="0" smtClean="0">
                <a:solidFill>
                  <a:srgbClr val="FF0000"/>
                </a:solidFill>
              </a:rPr>
              <a:t>Презентация актуальных моделей юбок сезона осень-зима 2017-2018 </a:t>
            </a:r>
            <a:r>
              <a:rPr lang="ru-RU" b="1" dirty="0" err="1" smtClean="0">
                <a:solidFill>
                  <a:srgbClr val="FF0000"/>
                </a:solidFill>
              </a:rPr>
              <a:t>г.г</a:t>
            </a:r>
            <a:r>
              <a:rPr lang="ru-RU" b="1" dirty="0" smtClean="0">
                <a:solidFill>
                  <a:srgbClr val="FF0000"/>
                </a:solidFill>
              </a:rPr>
              <a:t>., анализ и определение их конструктивных решений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 algn="just"/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04664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9552" y="4941168"/>
            <a:ext cx="8064896" cy="1458162"/>
          </a:xfrm>
        </p:spPr>
        <p:txBody>
          <a:bodyPr anchor="b"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</a:rPr>
              <a:t>Закрепление знаний. Практическая работа учащихся с журналами мод. Самостоятельное определение конструктивной основы определённой модели юбки.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65176" lvl="0" indent="-265176" algn="just">
              <a:spcBef>
                <a:spcPts val="250"/>
              </a:spcBef>
            </a:pPr>
            <a:r>
              <a:rPr lang="ru-RU" sz="2200" dirty="0">
                <a:solidFill>
                  <a:srgbClr val="FF0000"/>
                </a:solidFill>
                <a:effectLst/>
                <a:ea typeface="+mn-ea"/>
                <a:cs typeface="+mn-cs"/>
              </a:rPr>
              <a:t>Новый материал. Объяснение общих требований </a:t>
            </a:r>
            <a:r>
              <a:rPr lang="ru-RU" sz="2200" dirty="0" smtClean="0">
                <a:solidFill>
                  <a:srgbClr val="FF0000"/>
                </a:solidFill>
                <a:effectLst/>
                <a:ea typeface="+mn-ea"/>
                <a:cs typeface="+mn-cs"/>
              </a:rPr>
              <a:t>к измерению </a:t>
            </a:r>
            <a:r>
              <a:rPr lang="ru-RU" sz="2200" dirty="0">
                <a:solidFill>
                  <a:srgbClr val="FF0000"/>
                </a:solidFill>
                <a:effectLst/>
                <a:ea typeface="+mn-ea"/>
                <a:cs typeface="+mn-cs"/>
              </a:rPr>
              <a:t>фигуры. Перечень необходимых измерений, методика и последовательность снятия измерений с фигуры человека.</a:t>
            </a:r>
            <a:br>
              <a:rPr lang="ru-RU" sz="2200" dirty="0"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" y="836712"/>
            <a:ext cx="3932238" cy="336282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86" y="836712"/>
            <a:ext cx="4002914" cy="3362225"/>
          </a:xfrm>
        </p:spPr>
      </p:pic>
    </p:spTree>
    <p:extLst>
      <p:ext uri="{BB962C8B-B14F-4D97-AF65-F5344CB8AC3E}">
        <p14:creationId xmlns:p14="http://schemas.microsoft.com/office/powerpoint/2010/main" val="167569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Закрепление материала. Повторение и практическая работа учащихся по снятию измерений с фигуры человека. Контроль хода работы.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30" y="530225"/>
            <a:ext cx="3292078" cy="4389438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436" y="530225"/>
            <a:ext cx="3292078" cy="4389438"/>
          </a:xfrm>
        </p:spPr>
      </p:pic>
    </p:spTree>
    <p:extLst>
      <p:ext uri="{BB962C8B-B14F-4D97-AF65-F5344CB8AC3E}">
        <p14:creationId xmlns:p14="http://schemas.microsoft.com/office/powerpoint/2010/main" val="24613441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131</TotalTime>
  <Words>418</Words>
  <Application>Microsoft Office PowerPoint</Application>
  <PresentationFormat>Экран (4:3)</PresentationFormat>
  <Paragraphs>31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Verdana</vt:lpstr>
      <vt:lpstr>Wingdings</vt:lpstr>
      <vt:lpstr>Wingdings 2</vt:lpstr>
      <vt:lpstr>Аспект</vt:lpstr>
      <vt:lpstr>Поясные изделия. Юбки. Конструкции юбок. Измерения фигуры для построения чертежа основы конструкции юбки</vt:lpstr>
      <vt:lpstr>План-конспект занятия</vt:lpstr>
      <vt:lpstr>Ход занятия</vt:lpstr>
      <vt:lpstr>Организационная часть</vt:lpstr>
      <vt:lpstr>Основная часть.  Новый материал.</vt:lpstr>
      <vt:lpstr>Презентация PowerPoint</vt:lpstr>
      <vt:lpstr>Презентация PowerPoint</vt:lpstr>
      <vt:lpstr>Новый материал. Объяснение общих требований к измерению фигуры. Перечень необходимых измерений, методика и последовательность снятия измерений с фигуры человека. </vt:lpstr>
      <vt:lpstr>Закрепление материала. Повторение и практическая работа учащихся по снятию измерений с фигуры человека. Контроль хода работы.</vt:lpstr>
      <vt:lpstr>Заключительная часть.  Анализ выполненной работы.  Вывод занятия.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Поясные изделия. Юбки. Конструкции юбок. Измерения фигуры для построения чертежа основы конструкции юбки</dc:title>
  <cp:lastModifiedBy>User</cp:lastModifiedBy>
  <cp:revision>15</cp:revision>
  <dcterms:modified xsi:type="dcterms:W3CDTF">2018-04-23T12:42:18Z</dcterms:modified>
</cp:coreProperties>
</file>