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9" r:id="rId4"/>
    <p:sldId id="300" r:id="rId5"/>
    <p:sldId id="301" r:id="rId6"/>
    <p:sldId id="302" r:id="rId7"/>
    <p:sldId id="306" r:id="rId8"/>
    <p:sldId id="303" r:id="rId9"/>
    <p:sldId id="304" r:id="rId10"/>
    <p:sldId id="30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 descr="C:\Documents and Settings\Admin\Рабочий стол\Рисунок1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7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7286644" y="66271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41" name="Picture 1" descr="C:\Documents and Settings\Admin\Рабочий стол\Рисунок1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7358082" y="66271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Admin\Рабочий стол\Рисунок1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643834" y="6627168"/>
            <a:ext cx="15001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la\Desktop\&#1077;&#1083;&#1082;&#1086;&#1074;&#1072;\_-_Solnyshko_luchisto_nebesa_tak_chisty_Osvecshayut_nam_dorogu_s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88640"/>
            <a:ext cx="5857916" cy="10801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 </a:t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города Калининграда</a:t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Детско-юношеский центр «Московский»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04864"/>
            <a:ext cx="6317324" cy="275751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«Введение в образовательную программу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 декоративно-прикладному искусству»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1-й год обучения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pPr algn="r"/>
            <a:endParaRPr lang="ru-RU" sz="18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Педагог дополнительного образования</a:t>
            </a:r>
          </a:p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Елкова Светлана Викторовна.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Мои документы\786643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19" y="285728"/>
            <a:ext cx="1387467" cy="1357322"/>
          </a:xfrm>
          <a:prstGeom prst="rect">
            <a:avLst/>
          </a:prstGeom>
          <a:noFill/>
        </p:spPr>
      </p:pic>
      <p:pic>
        <p:nvPicPr>
          <p:cNvPr id="8" name="_-_Solnyshko_luchisto_nebesa_tak_chisty_Osvecshayut_nam_dorogu_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творческих успехов!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свидания!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532832"/>
          </a:xfrm>
        </p:spPr>
      </p:pic>
    </p:spTree>
    <p:extLst>
      <p:ext uri="{BB962C8B-B14F-4D97-AF65-F5344CB8AC3E}">
        <p14:creationId xmlns:p14="http://schemas.microsoft.com/office/powerpoint/2010/main" val="4619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40" y="1065645"/>
            <a:ext cx="5938837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	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задач, инструктаж по технике безопасности.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Основной этап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мастерская «художественная лепка».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мастерская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Аппликация». Практическая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мастерская «Плетение из фольги». Практическая работа.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III.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этап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48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часть.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цели и задач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2000" dirty="0" smtClean="0"/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казочное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стране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 творчество 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художественной лепке, аппликации, плетение из фольги;  Моторика рук – важная составляющая развития ребенка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6-9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правила поведения при работе с ножницами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94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мастерская «художественная лепка».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Размазывание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(рисование) – отщипываем кусочки пластилина и прикладываем на основу, но при этом сильно прижимаем пальцем и плавно, не отрываясь, отводим в сторону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4038236" cy="3600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36617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мастерская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«Аппликация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приемы работы с бумагой вы знаете?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рвать, сгибать, резать, скручивать в жгутик, мять, скатывать в шарик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вырезание и наклеивание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нашивание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фигурок, узоров или целых картин из кусочков бумаги, ткани, кожи, растительных и прочих материалов на материал-основу (фон). </a:t>
            </a:r>
          </a:p>
        </p:txBody>
      </p:sp>
    </p:spTree>
    <p:extLst>
      <p:ext uri="{BB962C8B-B14F-4D97-AF65-F5344CB8AC3E}">
        <p14:creationId xmlns:p14="http://schemas.microsoft.com/office/powerpoint/2010/main" val="37492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.ytimg.com/vi/QlDyrmDlE5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334216" cy="4125497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588" lvl="0" indent="-1588" algn="just">
              <a:spcBef>
                <a:spcPct val="20000"/>
              </a:spcBef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для привития навыка релаксации. В коллективе создается комфортный микроклимат. Повышается эффективность учебного процесса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2" descr="http://itd3.mycdn.me/image?id=849912876541&amp;t=20&amp;plc=WEB&amp;tkn=*kIMA0J_UKOLz1so4pSLgmzU16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90980"/>
            <a:ext cx="2000264" cy="2667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6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мастерская «Плетение из фольги».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Наматывание (на карандаш например), скручивание в жгутик, скатывание шариков, отрывание, резание, формование объемных фигур).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40188" cy="331670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0385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этап</a:t>
            </a:r>
            <a:r>
              <a:rPr lang="ru-RU" sz="3600" dirty="0" smtClean="0"/>
              <a:t> </a:t>
            </a:r>
            <a:r>
              <a:rPr lang="en-US" dirty="0" smtClean="0"/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14201"/>
            <a:ext cx="6034617" cy="4525963"/>
          </a:xfrm>
        </p:spPr>
      </p:pic>
      <p:sp>
        <p:nvSpPr>
          <p:cNvPr id="12" name="Прямоугольник 11"/>
          <p:cNvSpPr/>
          <p:nvPr/>
        </p:nvSpPr>
        <p:spPr>
          <a:xfrm>
            <a:off x="611560" y="1628800"/>
            <a:ext cx="5579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занятия дети демонстрируют свои работы и оценивают аккуратность исполнения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img.searchmasterclass.net/uploads/posts/2013-06-03/image_5009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2303858" cy="3071810"/>
          </a:xfrm>
          <a:prstGeom prst="rect">
            <a:avLst/>
          </a:prstGeom>
          <a:noFill/>
        </p:spPr>
      </p:pic>
      <p:pic>
        <p:nvPicPr>
          <p:cNvPr id="6" name="Picture 10" descr="https://img1.postila.ru/storage/1344000/1337807/a6f07173950ff8b5f75d064b6a3d47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61" y="1"/>
            <a:ext cx="2952737" cy="2214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7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197</Words>
  <Application>Microsoft Office PowerPoint</Application>
  <PresentationFormat>Экран (4:3)</PresentationFormat>
  <Paragraphs>37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Тема Office</vt:lpstr>
      <vt:lpstr>Муниципальное автономное учреждение  дополнительного образования города Калининграда Детско-юношеский центр «Московский»</vt:lpstr>
      <vt:lpstr>.</vt:lpstr>
      <vt:lpstr>Ход занятия. </vt:lpstr>
      <vt:lpstr>Организационная часть.  Постановка цели и задач</vt:lpstr>
      <vt:lpstr> II. Основной этап. 1 мастерская «художественная лепка».  </vt:lpstr>
      <vt:lpstr>2 мастерская «Аппликация» </vt:lpstr>
      <vt:lpstr>  Физкультминутка необходима для привития навыка релаксации. В коллективе создается комфортный микроклимат. Повышается эффективность учебного процесса </vt:lpstr>
      <vt:lpstr>3 мастерская «Плетение из фольги».  </vt:lpstr>
      <vt:lpstr>III. Итоговый этап  . </vt:lpstr>
      <vt:lpstr> Желаю всем творческих успехов!  До свидания!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44</cp:revision>
  <dcterms:created xsi:type="dcterms:W3CDTF">2015-07-25T19:02:50Z</dcterms:created>
  <dcterms:modified xsi:type="dcterms:W3CDTF">2018-04-23T12:48:03Z</dcterms:modified>
</cp:coreProperties>
</file>