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65" r:id="rId5"/>
    <p:sldId id="264" r:id="rId6"/>
    <p:sldId id="266" r:id="rId7"/>
    <p:sldId id="267" r:id="rId8"/>
    <p:sldId id="269" r:id="rId9"/>
    <p:sldId id="262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00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84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71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4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42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97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5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8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9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4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18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5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i.ru/pics/2009/11/15/1447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hyperlink" Target="http://news.mail.ru/pic/ea/09/317463_source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elgorodenergo.ru/paper/2003/09/images/Romanov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393" y="1340768"/>
            <a:ext cx="7772400" cy="19082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«Курить-здоровью вредить!»</a:t>
            </a:r>
          </a:p>
        </p:txBody>
      </p:sp>
      <p:pic>
        <p:nvPicPr>
          <p:cNvPr id="9" name="i-main-pic" descr="Картинка 1 из 894">
            <a:hlinkClick r:id="rId2" tgtFrame="_blank"/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3352" y="2996952"/>
            <a:ext cx="2976521" cy="21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45717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120" y="548680"/>
            <a:ext cx="5976664" cy="7200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Мы предлагаем!</a:t>
            </a:r>
            <a:b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7279"/>
            <a:ext cx="7772400" cy="135985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показывать в телепередачах курящих людей!</a:t>
            </a:r>
          </a:p>
          <a:p>
            <a:pPr algn="ctr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Запретить снимать в фильмах курящих героев!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962183"/>
            <a:ext cx="3553569" cy="2349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924761"/>
            <a:ext cx="3456384" cy="23580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http://news.mail.ru/pic/ea/09/317463_source.gif">
            <a:hlinkClick r:id="rId4" tgtFrame="_blank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8784" y="188640"/>
            <a:ext cx="2435124" cy="1872208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2747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611560" y="657225"/>
            <a:ext cx="446449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1898" y="393672"/>
            <a:ext cx="3250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</a:t>
            </a:r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259" y="1556792"/>
            <a:ext cx="77012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Курить-здоровью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вредить!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 будешь – всё добудешь!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320480" cy="2806897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66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Отношение к курящим в обществе</a:t>
            </a:r>
            <a:b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 годами менялось</a:t>
            </a:r>
            <a:endParaRPr lang="ru-RU" sz="3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880828"/>
            <a:ext cx="5398368" cy="38164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Россию табак попал в начале XVII века, курение табака и его нюхание жестоко преследовалось и наказывалось. 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царствование царя Михаила Фёдоровича уличённых в курении в первый раз наказывали 60 ударами палок по стопам, во второй - отрезанием носа или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ушей.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Картинка 76 из 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92288" cy="38164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03345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772400" cy="38164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560596"/>
            <a:ext cx="4734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После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опустошительного пожара в Москве в 1634 году, причиной которого оказалось курение, оно было запрещено под страхом смертной казни.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1698 году Петр I снял запрет. С тех пор курение стало быстро распространяться среди широких слоев населения.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596"/>
            <a:ext cx="2592287" cy="36686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62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692150"/>
            <a:ext cx="777240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1989138"/>
            <a:ext cx="7772400" cy="38163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из-за причин, связанных с  курением, умирают:</a:t>
            </a:r>
          </a:p>
          <a:p>
            <a:pPr algn="ctr"/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каждые 10 секунд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каждую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минуту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человек;</a:t>
            </a:r>
          </a:p>
          <a:p>
            <a:pPr algn="ctr"/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3.000.000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человек.</a:t>
            </a:r>
          </a:p>
          <a:p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67744" y="4005064"/>
            <a:ext cx="4248472" cy="236457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1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Больше всего от курения страдают лёгкие.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772400" cy="338437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tabak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693871" cy="25934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628800"/>
            <a:ext cx="7343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Курение может спровоцировать развитие около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различных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пагубное воздействие оказывает курение на детский организм. Курящие ученики отстают в учебе, становятся рассеянными, ленивыми, грубыми.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них ухудшается память, зрение, умственная работоспособность. Они отстают в развитии от своих сверстников.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2656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против курения!</a:t>
            </a:r>
            <a:b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36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вредит здоровью!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Мы против курения в школе , в семье!</a:t>
            </a:r>
            <a:b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772400" cy="64807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300" i="1" dirty="0" smtClean="0">
                <a:solidFill>
                  <a:srgbClr val="FF0000"/>
                </a:solidFill>
                <a:latin typeface="Arial Narrow" pitchFamily="34" charset="0"/>
              </a:rPr>
              <a:t>Дым сигарет вреден окружающим!</a:t>
            </a:r>
            <a:r>
              <a:rPr lang="ru-RU" sz="12300" i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12300" i="1" dirty="0" smtClean="0">
                <a:solidFill>
                  <a:srgbClr val="0070C0"/>
                </a:solidFill>
                <a:latin typeface="Arial Narrow" pitchFamily="34" charset="0"/>
              </a:rPr>
            </a:br>
            <a:endParaRPr lang="ru-RU" sz="1230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492896"/>
            <a:ext cx="51845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zh-CN" dirty="0" smtClean="0"/>
              <a:t>   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Установлено</a:t>
            </a: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что на первый взгляд безобидное облачко дыма содержит ядовитые вещества, которые оказывают своё воздействие не только на организм курящего, но и на здоровье окружающих, и особенно детей. </a:t>
            </a:r>
            <a:endParaRPr lang="ru-RU" altLang="zh-CN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Кроме </a:t>
            </a: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никотина табачный дым содержит и другие вредные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7281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3212977"/>
            <a:ext cx="4810125" cy="1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2988" y="5013324"/>
            <a:ext cx="4810125" cy="15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8438" y="657225"/>
            <a:ext cx="3397250" cy="2209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68313" y="2133600"/>
            <a:ext cx="4681537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8313" y="2060575"/>
            <a:ext cx="467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Разве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</a:t>
            </a: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твой выбор?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940425" y="3789363"/>
            <a:ext cx="2663825" cy="2232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4005263"/>
            <a:ext cx="28082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Выбери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интересное</a:t>
            </a: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занятие!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2488242" y="1181837"/>
            <a:ext cx="374441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4486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5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  <p:bldP spid="6155" grpId="0" animBg="1"/>
      <p:bldP spid="6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29794" y="1179493"/>
            <a:ext cx="8490678" cy="10926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7544" y="1179493"/>
            <a:ext cx="762658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00008E"/>
                </a:solidFill>
              </a:rPr>
              <a:t>Разве в курении есть хоть капля мужественности? 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00008E"/>
                </a:solidFill>
              </a:rPr>
              <a:t>Назовите человека, который вошёл в историю, потому что курил?  </a:t>
            </a:r>
            <a:endParaRPr lang="ru-RU" sz="2000" b="1" dirty="0">
              <a:solidFill>
                <a:srgbClr val="00008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920" y="205188"/>
            <a:ext cx="802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718650"/>
            <a:ext cx="2736304" cy="26593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09081" cy="26719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272100"/>
            <a:ext cx="6495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Ю.Гагарин, А. Суворов-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</a:rPr>
              <a:t>стали известны благодаря мужеству, целеустремлённости! 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2339752" y="548680"/>
            <a:ext cx="446449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528392" cy="31526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3747" y="1340768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Бросьте, люди, сигарету,</a:t>
            </a:r>
          </a:p>
          <a:p>
            <a:r>
              <a:rPr lang="ru-RU" sz="2800" dirty="0">
                <a:solidFill>
                  <a:srgbClr val="0000CC"/>
                </a:solidFill>
              </a:rPr>
              <a:t>Да прислушайтесь к совету:</a:t>
            </a:r>
          </a:p>
          <a:p>
            <a:r>
              <a:rPr lang="ru-RU" sz="2800" dirty="0">
                <a:solidFill>
                  <a:srgbClr val="0000CC"/>
                </a:solidFill>
              </a:rPr>
              <a:t>Жизнь без табака </a:t>
            </a:r>
            <a:r>
              <a:rPr lang="ru-RU" sz="2800" dirty="0" smtClean="0">
                <a:solidFill>
                  <a:srgbClr val="0000CC"/>
                </a:solidFill>
              </a:rPr>
              <a:t>прекрасна!</a:t>
            </a:r>
            <a:endParaRPr lang="ru-RU" sz="2800" dirty="0">
              <a:solidFill>
                <a:srgbClr val="0000CC"/>
              </a:solidFill>
            </a:endParaRPr>
          </a:p>
          <a:p>
            <a:r>
              <a:rPr lang="ru-RU" sz="2800" dirty="0" smtClean="0">
                <a:solidFill>
                  <a:srgbClr val="0000CC"/>
                </a:solidFill>
              </a:rPr>
              <a:t>А с </a:t>
            </a:r>
            <a:r>
              <a:rPr lang="ru-RU" sz="2800" dirty="0">
                <a:solidFill>
                  <a:srgbClr val="0000CC"/>
                </a:solidFill>
              </a:rPr>
              <a:t>табаком она — ужасна!</a:t>
            </a:r>
          </a:p>
        </p:txBody>
      </p:sp>
    </p:spTree>
    <p:extLst>
      <p:ext uri="{BB962C8B-B14F-4D97-AF65-F5344CB8AC3E}">
        <p14:creationId xmlns:p14="http://schemas.microsoft.com/office/powerpoint/2010/main" xmlns="" val="389914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346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Отношение к курящим в обществе с годами менялось</vt:lpstr>
      <vt:lpstr>Слайд 3</vt:lpstr>
      <vt:lpstr> </vt:lpstr>
      <vt:lpstr>Больше всего от курения страдают лёгкие. </vt:lpstr>
      <vt:lpstr>  Мы против курения в школе , в семье! </vt:lpstr>
      <vt:lpstr>Слайд 7</vt:lpstr>
      <vt:lpstr>Слайд 8</vt:lpstr>
      <vt:lpstr>Слайд 9</vt:lpstr>
      <vt:lpstr>  Мы предлагаем!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42</cp:revision>
  <dcterms:created xsi:type="dcterms:W3CDTF">2011-10-18T14:38:53Z</dcterms:created>
  <dcterms:modified xsi:type="dcterms:W3CDTF">2012-12-09T13:26:06Z</dcterms:modified>
</cp:coreProperties>
</file>