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947275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0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7C861-33E4-4A03-ADF9-E99F584A12EA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1FF5C-741A-40B2-82BF-8217F5794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521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1FF5C-741A-40B2-82BF-8217F5794EA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543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2438400"/>
          </a:xfrm>
        </p:spPr>
        <p:txBody>
          <a:bodyPr>
            <a:normAutofit fontScale="77500" lnSpcReduction="20000"/>
          </a:bodyPr>
          <a:lstStyle/>
          <a:p>
            <a:pPr algn="l">
              <a:lnSpc>
                <a:spcPct val="110000"/>
              </a:lnSpc>
            </a:pPr>
            <a:r>
              <a:rPr lang="ru-RU" dirty="0" smtClean="0">
                <a:solidFill>
                  <a:schemeClr val="tx1"/>
                </a:solidFill>
              </a:rPr>
              <a:t>Проект разработали учащиеся </a:t>
            </a:r>
          </a:p>
          <a:p>
            <a:pPr algn="l">
              <a:lnSpc>
                <a:spcPct val="110000"/>
              </a:lnSpc>
            </a:pPr>
            <a:r>
              <a:rPr lang="ru-RU" dirty="0" smtClean="0">
                <a:solidFill>
                  <a:schemeClr val="tx1"/>
                </a:solidFill>
              </a:rPr>
              <a:t>объединения «Юный техник» </a:t>
            </a:r>
          </a:p>
          <a:p>
            <a:pPr algn="l">
              <a:lnSpc>
                <a:spcPct val="110000"/>
              </a:lnSpc>
            </a:pPr>
            <a:r>
              <a:rPr lang="ru-RU" dirty="0" err="1" smtClean="0">
                <a:solidFill>
                  <a:schemeClr val="tx1"/>
                </a:solidFill>
              </a:rPr>
              <a:t>Кровопуск</a:t>
            </a:r>
            <a:r>
              <a:rPr lang="ru-RU" dirty="0" smtClean="0">
                <a:solidFill>
                  <a:schemeClr val="tx1"/>
                </a:solidFill>
              </a:rPr>
              <a:t> Петр, </a:t>
            </a:r>
            <a:r>
              <a:rPr lang="ru-RU" dirty="0" err="1" smtClean="0">
                <a:solidFill>
                  <a:schemeClr val="tx1"/>
                </a:solidFill>
              </a:rPr>
              <a:t>Швебель</a:t>
            </a:r>
            <a:r>
              <a:rPr lang="ru-RU" dirty="0" smtClean="0">
                <a:solidFill>
                  <a:schemeClr val="tx1"/>
                </a:solidFill>
              </a:rPr>
              <a:t> Софья, Переломов Дмитрий</a:t>
            </a:r>
          </a:p>
          <a:p>
            <a:pPr algn="l">
              <a:lnSpc>
                <a:spcPct val="110000"/>
              </a:lnSpc>
            </a:pPr>
            <a:r>
              <a:rPr lang="ru-RU" dirty="0" err="1" smtClean="0">
                <a:solidFill>
                  <a:schemeClr val="tx1"/>
                </a:solidFill>
              </a:rPr>
              <a:t>Ярмолюк</a:t>
            </a:r>
            <a:r>
              <a:rPr lang="ru-RU" dirty="0" smtClean="0">
                <a:solidFill>
                  <a:schemeClr val="tx1"/>
                </a:solidFill>
              </a:rPr>
              <a:t>  Михаил, </a:t>
            </a:r>
            <a:r>
              <a:rPr lang="ru-RU" dirty="0" err="1" smtClean="0">
                <a:solidFill>
                  <a:schemeClr val="tx1"/>
                </a:solidFill>
              </a:rPr>
              <a:t>Нурмаканов</a:t>
            </a:r>
            <a:r>
              <a:rPr lang="ru-RU" dirty="0" smtClean="0">
                <a:solidFill>
                  <a:schemeClr val="tx1"/>
                </a:solidFill>
              </a:rPr>
              <a:t>  Карим</a:t>
            </a:r>
          </a:p>
          <a:p>
            <a:pPr algn="l">
              <a:lnSpc>
                <a:spcPct val="110000"/>
              </a:lnSpc>
            </a:pPr>
            <a:endParaRPr lang="ru-RU" dirty="0" smtClean="0">
              <a:solidFill>
                <a:schemeClr val="tx1"/>
              </a:solidFill>
            </a:endParaRPr>
          </a:p>
          <a:p>
            <a:pPr algn="l">
              <a:lnSpc>
                <a:spcPct val="110000"/>
              </a:lnSpc>
            </a:pPr>
            <a:r>
              <a:rPr lang="ru-RU" dirty="0" smtClean="0">
                <a:solidFill>
                  <a:schemeClr val="tx1"/>
                </a:solidFill>
              </a:rPr>
              <a:t>Руководитель Поспелова Галина Олеговна, </a:t>
            </a:r>
          </a:p>
          <a:p>
            <a:pPr algn="l">
              <a:lnSpc>
                <a:spcPct val="110000"/>
              </a:lnSpc>
            </a:pPr>
            <a:r>
              <a:rPr lang="ru-RU" dirty="0" smtClean="0">
                <a:solidFill>
                  <a:schemeClr val="tx1"/>
                </a:solidFill>
              </a:rPr>
              <a:t>педагог дополнительного образования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14401"/>
            <a:ext cx="7772400" cy="1752599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МАУДО ДЮЦ «Московский»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творческий проект по робототехнике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на тему «</a:t>
            </a:r>
            <a:r>
              <a:rPr lang="ru-RU" sz="2800" dirty="0" err="1" smtClean="0">
                <a:solidFill>
                  <a:schemeClr val="tx1"/>
                </a:solidFill>
              </a:rPr>
              <a:t>Экотранспорт</a:t>
            </a:r>
            <a:r>
              <a:rPr lang="ru-RU" sz="2800" dirty="0" smtClean="0">
                <a:solidFill>
                  <a:schemeClr val="tx1"/>
                </a:solidFill>
              </a:rPr>
              <a:t> будущего»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Биомобиль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Содержимое 4" descr="G:\DCIM\100SSCAM\SDC12511.JPG"/>
          <p:cNvPicPr>
            <a:picLocks noGrp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43000" y="1214438"/>
            <a:ext cx="3346450" cy="250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Автомобиль – дом, двигатель которого работает  на метане.  Этот же метан  идет также на обогрев  дома в холодные дни. Метан получают  на </a:t>
            </a:r>
            <a:r>
              <a:rPr lang="ru-RU" dirty="0" err="1" smtClean="0"/>
              <a:t>биокомбинате</a:t>
            </a:r>
            <a:r>
              <a:rPr lang="ru-RU" dirty="0" smtClean="0"/>
              <a:t>, в огромных чанах которого </a:t>
            </a:r>
            <a:r>
              <a:rPr lang="ru-RU" dirty="0" err="1" smtClean="0"/>
              <a:t>генномодифицированные</a:t>
            </a:r>
            <a:r>
              <a:rPr lang="ru-RU" dirty="0" smtClean="0"/>
              <a:t>  бактерии превращают отходы сельского хозяйства в метан.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dirty="0" smtClean="0"/>
              <a:t>Электромобиль </a:t>
            </a:r>
            <a:endParaRPr lang="ru-RU" dirty="0"/>
          </a:p>
        </p:txBody>
      </p:sp>
      <p:pic>
        <p:nvPicPr>
          <p:cNvPr id="5" name="Содержимое 4" descr="G:\DCIM\100SSCAM\SDC12515.JPG"/>
          <p:cNvPicPr>
            <a:picLocks noGrp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43000" y="1214438"/>
            <a:ext cx="3346450" cy="250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4648200" y="1371601"/>
            <a:ext cx="4038600" cy="44196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Электромобиль — это транспортное средство, которое питается от электричества, а не от бензина или дизтоплива. Поскольку электроэнергия стоит дешевле, эксплуатация электромобиля обходится выгоднее. Его можно зарядить от домашней розетки в 220 вольт. В пути не придется искать заправку, чтобы долить 5-10 литров.</a:t>
            </a:r>
          </a:p>
          <a:p>
            <a:r>
              <a:rPr lang="ru-RU" dirty="0" smtClean="0"/>
              <a:t>Массовый переход на электромобили — это одно из решений для защиты окружающей среды: при генерации электричества происходит гораздо меньше выбросов углерода, чем при сгорании бензина или дизтоплива.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аэромобиль</a:t>
            </a:r>
            <a:endParaRPr lang="ru-RU" dirty="0"/>
          </a:p>
        </p:txBody>
      </p:sp>
      <p:pic>
        <p:nvPicPr>
          <p:cNvPr id="5" name="Содержимое 4" descr="G:\DCIM\100SSCAM\SDC12528.JPG"/>
          <p:cNvPicPr>
            <a:picLocks noGrp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43000" y="1214438"/>
            <a:ext cx="3346450" cy="250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smtClean="0"/>
              <a:t>Транспортное средство, сочетающее в себе свойства автомобиля и летающего аппарата. Это транспортное средство с функцией вертикального взлета и посадки. Такие аппараты более </a:t>
            </a:r>
            <a:r>
              <a:rPr lang="ru-RU" dirty="0" err="1" smtClean="0"/>
              <a:t>экологичные</a:t>
            </a:r>
            <a:r>
              <a:rPr lang="ru-RU" dirty="0" smtClean="0"/>
              <a:t> и дешевые в эксплуатации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Автомобиль с радиоактивным двигателем</a:t>
            </a:r>
            <a:endParaRPr lang="ru-RU" dirty="0"/>
          </a:p>
        </p:txBody>
      </p:sp>
      <p:pic>
        <p:nvPicPr>
          <p:cNvPr id="5" name="Содержимое 4" descr="G:\DCIM\100SSCAM\SDC12519.JPG"/>
          <p:cNvPicPr>
            <a:picLocks noGrp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43000" y="1214438"/>
            <a:ext cx="3346450" cy="250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Автомобиль в двигателем, который будет работать на небольшом кусочке радиоактивного материала – тории.  Торий – крайне плотный материал, поэтому его частичка размером с орех сможет питать автомобиль в течение 100 лет, что полностью исключает расходы на бензин, и поэтому помогает сохранять окружающую среду.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5124" name="Picture 4" descr="http://fresher.ru/images6/mashina-budushhego/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 bwMode="auto">
          <a:xfrm>
            <a:off x="1143000" y="1353041"/>
            <a:ext cx="3346450" cy="2232631"/>
          </a:xfrm>
          <a:prstGeom prst="rect">
            <a:avLst/>
          </a:prstGeom>
          <a:noFill/>
        </p:spPr>
      </p:pic>
      <p:pic>
        <p:nvPicPr>
          <p:cNvPr id="5125" name="Picture 5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 bwMode="auto">
          <a:xfrm>
            <a:off x="4645025" y="1640419"/>
            <a:ext cx="3346450" cy="1657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Теоретическая часть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Транспорт в жизни современных людей.</a:t>
            </a:r>
          </a:p>
          <a:p>
            <a:pPr marL="0" indent="0" algn="just">
              <a:buNone/>
            </a:pPr>
            <a:r>
              <a:rPr lang="ru-RU" dirty="0" smtClean="0"/>
              <a:t>     Транспорт – неотъемлемая часть нашей современной жизни . В настоящее время такое  транспортное средство, как личный автомобиль, доступен почти каждому человеку. Увеличение количества автомобилей обостряет транспортные проблемы  в городе – улицы загружены автомобилями, не хватает мест для парковки, ухудшается качество городского воздуха. Поэтому  можно смело говорить, что очень важно заботиться  не только о количестве транспортных средств в городе, но и о комплексном развитии городских транспортных систем и средств.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7848600" cy="10207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Развитие современного транспорта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1600201"/>
            <a:ext cx="8229600" cy="4191000"/>
          </a:xfrm>
        </p:spPr>
        <p:txBody>
          <a:bodyPr/>
          <a:lstStyle/>
          <a:p>
            <a:pPr marL="0" indent="0" algn="just">
              <a:buNone/>
              <a:tabLst>
                <a:tab pos="88900" algn="l"/>
              </a:tabLst>
            </a:pPr>
            <a:r>
              <a:rPr lang="ru-RU" dirty="0" smtClean="0"/>
              <a:t>Развитие современного транспорта происходит в 3 </a:t>
            </a:r>
            <a:r>
              <a:rPr lang="ru-RU" dirty="0" err="1" smtClean="0"/>
              <a:t>х</a:t>
            </a:r>
            <a:r>
              <a:rPr lang="ru-RU" dirty="0" smtClean="0"/>
              <a:t>  направлениях: увеличение  скорости движения, улучшение комфортности движения, применение </a:t>
            </a:r>
            <a:r>
              <a:rPr lang="ru-RU" dirty="0" err="1" smtClean="0"/>
              <a:t>энерго</a:t>
            </a:r>
            <a:r>
              <a:rPr lang="ru-RU" dirty="0" smtClean="0"/>
              <a:t> –ресурсосберегающих технологий.  Развитие автомобильного транспорта: электромобили, </a:t>
            </a:r>
            <a:r>
              <a:rPr lang="ru-RU" dirty="0" err="1" smtClean="0"/>
              <a:t>биомобили</a:t>
            </a:r>
            <a:r>
              <a:rPr lang="ru-RU" dirty="0" smtClean="0"/>
              <a:t>, </a:t>
            </a:r>
            <a:r>
              <a:rPr lang="ru-RU" dirty="0" err="1" smtClean="0"/>
              <a:t>аэромобили</a:t>
            </a:r>
            <a:r>
              <a:rPr lang="ru-RU" dirty="0" smtClean="0"/>
              <a:t>, гибриды, автомобили на ядерном топливе.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    Транспорт  - это огромная индустрия, и эту индустрию в 21 веке ожидают большие перемены, связанные с 3-мя основными факторами: </a:t>
            </a:r>
          </a:p>
          <a:p>
            <a:pPr marL="0" indent="0" algn="just">
              <a:buAutoNum type="arabicPeriod"/>
            </a:pPr>
            <a:r>
              <a:rPr lang="ru-RU" dirty="0" smtClean="0"/>
              <a:t>На планете происходит изменение ситуации, связанной с проблемой энергетических ресурсов;</a:t>
            </a:r>
          </a:p>
          <a:p>
            <a:pPr marL="88900" indent="-88900" algn="just">
              <a:buAutoNum type="arabicPeriod"/>
            </a:pPr>
            <a:r>
              <a:rPr lang="ru-RU" dirty="0" smtClean="0"/>
              <a:t>Современное состояние самой мировой транспортной системы;</a:t>
            </a:r>
          </a:p>
          <a:p>
            <a:pPr marL="0" indent="0" algn="just">
              <a:buAutoNum type="arabicPeriod"/>
            </a:pPr>
            <a:r>
              <a:rPr lang="ru-RU" dirty="0" smtClean="0"/>
              <a:t>В 21 веке еще острее встанут глобальные проблемы экологии и безопасности, т.к. транспорт из-за масштабности своего использования стал наиболее опасным изобретением человечества.</a:t>
            </a:r>
          </a:p>
          <a:p>
            <a:pPr marL="0" indent="442913" algn="just">
              <a:buNone/>
            </a:pPr>
            <a:r>
              <a:rPr lang="ru-RU" dirty="0" smtClean="0"/>
              <a:t>В нашей работе мы предлагаем идеи разработок транспортных средств, двигатели которых будут работать на </a:t>
            </a:r>
            <a:r>
              <a:rPr lang="ru-RU" dirty="0" err="1" smtClean="0"/>
              <a:t>экологичных</a:t>
            </a:r>
            <a:r>
              <a:rPr lang="ru-RU" dirty="0" smtClean="0"/>
              <a:t> видах топлива , которые возможно дойдут до практической реализации в будущем.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Цель нашего проекта:</a:t>
            </a:r>
            <a:br>
              <a:rPr lang="ru-RU" sz="2800" dirty="0" smtClean="0"/>
            </a:br>
            <a:r>
              <a:rPr lang="ru-RU" sz="2800" dirty="0" smtClean="0"/>
              <a:t>изучить, как в целом воплощаются идеи создания современных видов транспорта в целом,  создать модели </a:t>
            </a:r>
            <a:r>
              <a:rPr lang="ru-RU" sz="2800" dirty="0" err="1" smtClean="0"/>
              <a:t>экотранспорта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2667000"/>
            <a:ext cx="8229600" cy="34591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 smtClean="0"/>
              <a:t>Исходя из цели  мы установили следующие задачи:</a:t>
            </a:r>
          </a:p>
          <a:p>
            <a:pPr lvl="0"/>
            <a:r>
              <a:rPr lang="ru-RU" sz="2800" dirty="0" smtClean="0"/>
              <a:t>Изучить литературу,  рисунки по данной теме;</a:t>
            </a:r>
          </a:p>
          <a:p>
            <a:pPr lvl="0"/>
            <a:r>
              <a:rPr lang="ru-RU" sz="2800" dirty="0" smtClean="0"/>
              <a:t>Сконструировать модели роботов;</a:t>
            </a:r>
          </a:p>
          <a:p>
            <a:pPr lvl="0"/>
            <a:r>
              <a:rPr lang="ru-RU" sz="2800" dirty="0" smtClean="0"/>
              <a:t>Создать программы для этих роботов;</a:t>
            </a:r>
          </a:p>
          <a:p>
            <a:pPr lvl="0"/>
            <a:r>
              <a:rPr lang="ru-RU" sz="2800" dirty="0" smtClean="0"/>
              <a:t>Проверить на практике эффективность собранных  моделей</a:t>
            </a:r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Виды </a:t>
            </a:r>
            <a:r>
              <a:rPr lang="ru-RU" dirty="0" err="1" smtClean="0"/>
              <a:t>экомобилей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Электромобиль и </a:t>
            </a:r>
            <a:r>
              <a:rPr lang="ru-RU" dirty="0" err="1" smtClean="0"/>
              <a:t>биомобиль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905000"/>
            <a:ext cx="3505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5025" y="1143000"/>
            <a:ext cx="3346450" cy="2431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Аэромобиль</a:t>
            </a:r>
            <a:r>
              <a:rPr lang="ru-RU" dirty="0" smtClean="0"/>
              <a:t> и гибридный автомобиль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 bwMode="auto">
          <a:xfrm>
            <a:off x="1143000" y="1523984"/>
            <a:ext cx="3346450" cy="1890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 bwMode="auto">
          <a:xfrm>
            <a:off x="4645025" y="1404767"/>
            <a:ext cx="3346450" cy="2129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Атомный автомобиль и на солнечных батареях</a:t>
            </a: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 bwMode="auto">
          <a:xfrm>
            <a:off x="1143000" y="1212859"/>
            <a:ext cx="3346450" cy="2512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 bwMode="auto">
          <a:xfrm>
            <a:off x="4645025" y="1528167"/>
            <a:ext cx="3346450" cy="188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/>
              <a:t>Практическая часть</a:t>
            </a:r>
            <a:r>
              <a:rPr lang="ru-RU" sz="2200" dirty="0" smtClean="0"/>
              <a:t>. Продумав все  конструктивные элементы, мы приступили к конструированию моделей. Для создания модели использовались конструктор </a:t>
            </a:r>
            <a:r>
              <a:rPr lang="en-US" sz="2200" dirty="0" smtClean="0"/>
              <a:t>LEGO </a:t>
            </a:r>
            <a:r>
              <a:rPr lang="en-US" sz="2200" dirty="0" err="1" smtClean="0"/>
              <a:t>WeDo</a:t>
            </a:r>
            <a:r>
              <a:rPr lang="ru-RU" sz="2200" dirty="0" smtClean="0"/>
              <a:t> и программное обеспечение  </a:t>
            </a:r>
            <a:r>
              <a:rPr lang="en-US" sz="2200" dirty="0" smtClean="0"/>
              <a:t>LEGO Education </a:t>
            </a:r>
            <a:r>
              <a:rPr lang="en-US" sz="2200" dirty="0" err="1" smtClean="0"/>
              <a:t>WeDo</a:t>
            </a:r>
            <a:r>
              <a:rPr lang="en-US" sz="2200" dirty="0" smtClean="0"/>
              <a:t> Software v</a:t>
            </a:r>
            <a:r>
              <a:rPr lang="ru-RU" sz="2200" dirty="0" smtClean="0"/>
              <a:t>1.2, а также конструктор </a:t>
            </a:r>
            <a:r>
              <a:rPr lang="en-US" sz="2200" dirty="0" smtClean="0"/>
              <a:t>EV3</a:t>
            </a:r>
            <a:r>
              <a:rPr lang="ru-RU" sz="22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G:\DCIM\100SSCAM\SDC12524.JPG"/>
          <p:cNvPicPr>
            <a:picLocks noGrp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43000" y="2819400"/>
            <a:ext cx="33464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4572000" y="2514600"/>
            <a:ext cx="4038600" cy="327660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  <a:tabLst>
                <a:tab pos="0" algn="l"/>
              </a:tabLst>
            </a:pPr>
            <a:r>
              <a:rPr lang="ru-RU" sz="3400" b="1" dirty="0" smtClean="0"/>
              <a:t>Электромобиль на солнечных батареях.</a:t>
            </a:r>
          </a:p>
          <a:p>
            <a:pPr marL="0" indent="0" algn="just">
              <a:buNone/>
              <a:tabLst>
                <a:tab pos="0" algn="l"/>
              </a:tabLst>
            </a:pPr>
            <a:r>
              <a:rPr lang="ru-RU" dirty="0" smtClean="0"/>
              <a:t>   </a:t>
            </a:r>
            <a:r>
              <a:rPr lang="ru-RU" sz="2300" dirty="0" smtClean="0"/>
              <a:t>Использует для своей работы энергию солнечного излучения. Одним из главных звеньев, участвующих в этом процессе, являются </a:t>
            </a:r>
            <a:r>
              <a:rPr lang="ru-RU" sz="2300" dirty="0" err="1" smtClean="0"/>
              <a:t>фотопреобразователи</a:t>
            </a:r>
            <a:r>
              <a:rPr lang="ru-RU" sz="2300" dirty="0" smtClean="0"/>
              <a:t>, они то и отвечают за накопление солнечной энергии. Таким образом, подобный автомобиль из врага окружающей среды превращается в ее союзника, ведь в качестве источника энергии выступает экологически чистый солнечный свет.</a:t>
            </a:r>
            <a:endParaRPr lang="ru-RU" sz="2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166</TotalTime>
  <Words>581</Words>
  <Application>Microsoft Office PowerPoint</Application>
  <PresentationFormat>Экран (4:3)</PresentationFormat>
  <Paragraphs>43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МАУДО ДЮЦ «Московский» творческий проект по робототехнике на тему «Экотранспорт будущего»</vt:lpstr>
      <vt:lpstr>Теоретическая часть</vt:lpstr>
      <vt:lpstr>Развитие современного транспорта</vt:lpstr>
      <vt:lpstr>Актуальность проекта</vt:lpstr>
      <vt:lpstr>Цель нашего проекта: изучить, как в целом воплощаются идеи создания современных видов транспорта в целом,  создать модели экотранспорта.</vt:lpstr>
      <vt:lpstr>Виды экомобилей. Электромобиль и биомобиль</vt:lpstr>
      <vt:lpstr>Аэромобиль и гибридный автомобиль</vt:lpstr>
      <vt:lpstr>Атомный автомобиль и на солнечных батареях</vt:lpstr>
      <vt:lpstr>  Практическая часть. Продумав все  конструктивные элементы, мы приступили к конструированию моделей. Для создания модели использовались конструктор LEGO WeDo и программное обеспечение  LEGO Education WeDo Software v1.2, а также конструктор EV3. </vt:lpstr>
      <vt:lpstr>Биомобиль </vt:lpstr>
      <vt:lpstr>Электромобиль </vt:lpstr>
      <vt:lpstr>аэромобиль</vt:lpstr>
      <vt:lpstr>Автомобиль с радиоактивным двигателем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МАУДО ДЮЦ «Московский» творческий проект по робототехнике на тему «Экотранспорт будущего»</dc:title>
  <cp:lastModifiedBy>user</cp:lastModifiedBy>
  <cp:revision>27</cp:revision>
  <cp:lastPrinted>2020-03-02T08:25:19Z</cp:lastPrinted>
  <dcterms:modified xsi:type="dcterms:W3CDTF">2020-03-02T08:31:04Z</dcterms:modified>
</cp:coreProperties>
</file>