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3" r:id="rId3"/>
    <p:sldId id="257" r:id="rId4"/>
    <p:sldId id="258" r:id="rId5"/>
    <p:sldId id="260" r:id="rId6"/>
    <p:sldId id="259" r:id="rId7"/>
    <p:sldId id="272" r:id="rId8"/>
    <p:sldId id="261" r:id="rId9"/>
    <p:sldId id="262" r:id="rId10"/>
    <p:sldId id="263" r:id="rId11"/>
    <p:sldId id="271" r:id="rId12"/>
    <p:sldId id="264" r:id="rId13"/>
    <p:sldId id="265" r:id="rId14"/>
    <p:sldId id="267" r:id="rId15"/>
    <p:sldId id="268" r:id="rId16"/>
    <p:sldId id="279" r:id="rId17"/>
    <p:sldId id="269" r:id="rId18"/>
    <p:sldId id="277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Моё педагогическое кредо»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5" y="2204864"/>
            <a:ext cx="8047417" cy="31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7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Собственная дополнительная образовательная программа – это всегда именно твое творение, это, в сущности, даже твое понимание мира, то понимание, которое ты даешь детям.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_1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8339"/>
            <a:ext cx="4059238" cy="2283321"/>
          </a:xfrm>
        </p:spPr>
      </p:pic>
      <p:pic>
        <p:nvPicPr>
          <p:cNvPr id="7" name="Содержимое 6" descr="DSC_1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944" y="1524000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_1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Ты в ответе и за тех детей, которым даришь путеводную нить в удивительный мир  творчества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Юный дизайнер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DSC_12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«Юный дизайнер» – это творческое объединение учащихся, имеющих способности к творческой деятельности и стремящихся совершенствовать свои знания и умения.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P_20170331_13_08_49_P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3509"/>
            <a:ext cx="6248400" cy="352238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Педагогическая целесообразность программы</a:t>
            </a:r>
            <a:r>
              <a:rPr lang="ru-RU" i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предназначена для разных возрастных категорий учащихся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имеет различные уровни  её освоения: общекультурный, функциональной грамотности, профессиональной компетентности.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Академия моды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4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31900"/>
            <a:ext cx="6248400" cy="4165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Подиум плюс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Творческий проект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Если дети к тебе идут, значит им нужно то, что ты им даешь. Я уверена, что моя работа нужна тем детям, которых я обучаю.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Важнейший принцип системы дополнительного </a:t>
            </a:r>
            <a:r>
              <a:rPr lang="ru-RU" dirty="0" smtClean="0">
                <a:solidFill>
                  <a:srgbClr val="FF0000"/>
                </a:solidFill>
              </a:rPr>
              <a:t>образования- </a:t>
            </a:r>
            <a:r>
              <a:rPr lang="ru-RU" dirty="0" smtClean="0">
                <a:solidFill>
                  <a:srgbClr val="FF0000"/>
                </a:solidFill>
              </a:rPr>
              <a:t>это принцип добровольности.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Дружелюбный </a:t>
            </a:r>
            <a:r>
              <a:rPr lang="ru-RU" sz="2400" b="1" dirty="0" smtClean="0">
                <a:solidFill>
                  <a:schemeClr val="bg1"/>
                </a:solidFill>
              </a:rPr>
              <a:t> психологический  климат в нашем коллективе  залог эффективного образования и творческого настроя.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4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Дополнительное образование – это – мой Путь, путь Педагога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_14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944" y="1524000"/>
            <a:ext cx="2571750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Порою это очень трудный и тяжелый путь, но дорогу осилит идущий!  Этот выбор для меня естественен и закономерен, и поэтому я: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</a:rPr>
              <a:t>Победитель  международных  конкурсов «Золото Балтики» </a:t>
            </a:r>
            <a:r>
              <a:rPr lang="ru-RU" sz="1400" dirty="0" smtClean="0">
                <a:solidFill>
                  <a:srgbClr val="002060"/>
                </a:solidFill>
              </a:rPr>
              <a:t>2015-2016-2017г</a:t>
            </a:r>
            <a:r>
              <a:rPr lang="ru-RU" sz="1400" dirty="0" smtClean="0">
                <a:solidFill>
                  <a:srgbClr val="002060"/>
                </a:solidFill>
              </a:rPr>
              <a:t>..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Победитель </a:t>
            </a:r>
            <a:r>
              <a:rPr lang="ru-RU" sz="1400" dirty="0" smtClean="0">
                <a:solidFill>
                  <a:srgbClr val="002060"/>
                </a:solidFill>
              </a:rPr>
              <a:t> конкурса Звезды </a:t>
            </a:r>
            <a:r>
              <a:rPr lang="ru-RU" sz="1400" dirty="0" smtClean="0">
                <a:solidFill>
                  <a:srgbClr val="002060"/>
                </a:solidFill>
              </a:rPr>
              <a:t>Балтики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2015-2017гг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2600"/>
            <a:ext cx="4038600" cy="22717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3022600"/>
            <a:ext cx="4038600" cy="2271712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- педагог дополнительного образования </a:t>
            </a:r>
            <a:r>
              <a:rPr lang="ru-RU" sz="36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/>
            </a:r>
            <a:br>
              <a:rPr lang="ru-RU" sz="36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</a:br>
            <a:r>
              <a:rPr lang="ru-RU" sz="36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МАУДО </a:t>
            </a:r>
            <a:r>
              <a:rPr lang="ru-RU" sz="36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ДЮЦ  «Московский 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48200" y="1196752"/>
            <a:ext cx="4040188" cy="1080120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</a:rPr>
              <a:t>Победитель  педагог  года </a:t>
            </a:r>
            <a:r>
              <a:rPr lang="ru-RU" sz="1400" dirty="0" smtClean="0">
                <a:solidFill>
                  <a:srgbClr val="002060"/>
                </a:solidFill>
              </a:rPr>
              <a:t>ДЮЦ 2015г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 smtClean="0">
                <a:solidFill>
                  <a:srgbClr val="002060"/>
                </a:solidFill>
              </a:rPr>
              <a:t>2018г</a:t>
            </a:r>
            <a:r>
              <a:rPr lang="ru-RU" sz="1400" dirty="0" smtClean="0">
                <a:solidFill>
                  <a:srgbClr val="002060"/>
                </a:solidFill>
              </a:rPr>
              <a:t>.,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Участник  «Так зажигают  звезды</a:t>
            </a:r>
            <a:r>
              <a:rPr lang="ru-RU" sz="1400" dirty="0" smtClean="0">
                <a:solidFill>
                  <a:srgbClr val="002060"/>
                </a:solidFill>
              </a:rPr>
              <a:t>», </a:t>
            </a:r>
            <a:r>
              <a:rPr lang="ru-RU" sz="1400" dirty="0" smtClean="0">
                <a:solidFill>
                  <a:srgbClr val="002060"/>
                </a:solidFill>
              </a:rPr>
              <a:t>«Балтийское ожерелье» и многие другие  конкурсы ……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Желаю всем творческих успехов!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 свидания!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0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Окончила  Алтайский индустриально-педагогический колледж , 1997году.  </a:t>
            </a:r>
            <a:r>
              <a:rPr lang="ru-RU" dirty="0">
                <a:solidFill>
                  <a:srgbClr val="C00000"/>
                </a:solidFill>
              </a:rPr>
              <a:t>Диплом с отличием.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Специальность – учитель труда.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Педагогический стаж  </a:t>
            </a:r>
            <a:r>
              <a:rPr lang="ru-RU" dirty="0" smtClean="0">
                <a:solidFill>
                  <a:srgbClr val="C00000"/>
                </a:solidFill>
              </a:rPr>
              <a:t>22 года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Удостоверение о повышении квалификации (2014,2017гг.)</a:t>
            </a:r>
          </a:p>
          <a:p>
            <a:endParaRPr lang="ru-RU" dirty="0" smtClean="0"/>
          </a:p>
          <a:p>
            <a:r>
              <a:rPr lang="ru-RU" sz="2800" spc="-1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Педагог дополнительного </a:t>
            </a: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образования</a:t>
            </a:r>
          </a:p>
          <a:p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МАУДО ДЮЦ </a:t>
            </a: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«Московский» </a:t>
            </a:r>
          </a:p>
          <a:p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Руководитель творческого объединения</a:t>
            </a:r>
          </a:p>
          <a:p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«Академия моды»</a:t>
            </a:r>
          </a:p>
          <a:p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«Юный дизайнер»</a:t>
            </a:r>
          </a:p>
          <a:p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Творческий проект «Подиум </a:t>
            </a:r>
            <a:r>
              <a:rPr lang="ru-RU" sz="2800" spc="-100" dirty="0" smtClean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плюс»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</a:rPr>
              <a:t>Елкова    Светлана 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8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1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Мой путь – мой сознательный выбор – дополнительное образование.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Любовь  к предмету  у ребенка определяется  отношением к учителю.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3" y="1714500"/>
            <a:ext cx="7789333" cy="4381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Я всегда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думаю: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Какими войдут они в этот непростой мир? Кем станут? Найдут ли свое место в жизни?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Стараюсь во всем поддержать ребенка, развить заложенные от природы способности и таланты, и по возможности сделать больше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DSC_01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907"/>
            <a:ext cx="4059238" cy="2778186"/>
          </a:xfrm>
        </p:spPr>
      </p:pic>
      <p:pic>
        <p:nvPicPr>
          <p:cNvPr id="7" name="Содержимое 6" descr="DSC_08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_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856" y="1524000"/>
            <a:ext cx="6876288" cy="457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Международный конкурс .Польша.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1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Считаю, что учитель и ученик должны доверять друг другу, быть заинтересованными в процессе обучения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Повышение мотивации происходит за счет разнообразия форм работы, использования таких приемов, которые затрагивают учащихся эмоционально и интеллектуально.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 обучения 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бъяснительно-иллюстративный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епродуктивный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 smtClean="0">
                <a:solidFill>
                  <a:srgbClr val="002060"/>
                </a:solidFill>
              </a:rPr>
              <a:t>Проблемный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r>
              <a:rPr lang="ru-RU" dirty="0">
                <a:solidFill>
                  <a:srgbClr val="002060"/>
                </a:solidFill>
              </a:rPr>
              <a:t>Ч</a:t>
            </a:r>
            <a:r>
              <a:rPr lang="ru-RU" dirty="0" smtClean="0">
                <a:solidFill>
                  <a:srgbClr val="002060"/>
                </a:solidFill>
              </a:rPr>
              <a:t>астично-поисковый</a:t>
            </a:r>
            <a:r>
              <a:rPr lang="ru-RU" dirty="0" smtClean="0">
                <a:solidFill>
                  <a:srgbClr val="002060"/>
                </a:solidFill>
              </a:rPr>
              <a:t>; Метод проектов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Моделирование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Принципы 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использование личного примера;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применение интегрированного обучения;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духовный и эмоциональный настрой педагога, выражающий огромное желание поделиться опытом;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- умение видеть и раскрывать в ребенке неизвестное.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411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Constantia</vt:lpstr>
      <vt:lpstr>Wingdings 2</vt:lpstr>
      <vt:lpstr>Бумажная</vt:lpstr>
      <vt:lpstr>«Моё педагогическое кредо»</vt:lpstr>
      <vt:lpstr>Елкова    Светлана  Викторовна</vt:lpstr>
      <vt:lpstr>Мой путь – мой сознательный выбор – дополнительное образование.</vt:lpstr>
      <vt:lpstr>Любовь  к предмету  у ребенка определяется  отношением к учителю.</vt:lpstr>
      <vt:lpstr>Я всегда думаю: Какими войдут они в этот непростой мир? Кем станут? Найдут ли свое место в жизни?</vt:lpstr>
      <vt:lpstr>  Стараюсь во всем поддержать ребенка, развить заложенные от природы способности и таланты, и по возможности сделать больше</vt:lpstr>
      <vt:lpstr>Международный конкурс .Польша.</vt:lpstr>
      <vt:lpstr>Считаю, что учитель и ученик должны доверять друг другу, быть заинтересованными в процессе обучения</vt:lpstr>
      <vt:lpstr>Повышение мотивации происходит за счет разнообразия форм работы, использования таких приемов, которые затрагивают учащихся эмоционально и интеллектуально.</vt:lpstr>
      <vt:lpstr>Собственная дополнительная образовательная программа – это всегда именно твое творение, это, в сущности, даже твое понимание мира, то понимание, которое ты даешь детям.</vt:lpstr>
      <vt:lpstr>Ты в ответе и за тех детей, которым даришь путеводную нить в удивительный мир  творчества.</vt:lpstr>
      <vt:lpstr>Юный дизайнер</vt:lpstr>
      <vt:lpstr>Академия моды</vt:lpstr>
      <vt:lpstr>Творческий проект </vt:lpstr>
      <vt:lpstr>Важнейший принцип системы дополнительного образования- это принцип добровольности. </vt:lpstr>
      <vt:lpstr> Дружелюбный  психологический  климат в нашем коллективе  залог эффективного образования и творческого настроя.</vt:lpstr>
      <vt:lpstr>Дополнительное образование – это – мой Путь, путь Педагога</vt:lpstr>
      <vt:lpstr>- педагог дополнительного образования  МАУДО ДЮЦ  «Московский »</vt:lpstr>
      <vt:lpstr>Желаю всем творческих успехов!  До свидания!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«Моё педагогическое кредо»</dc:title>
  <dc:creator>user2</dc:creator>
  <cp:lastModifiedBy>User</cp:lastModifiedBy>
  <cp:revision>30</cp:revision>
  <dcterms:created xsi:type="dcterms:W3CDTF">2018-07-11T20:03:24Z</dcterms:created>
  <dcterms:modified xsi:type="dcterms:W3CDTF">2018-04-23T12:59:39Z</dcterms:modified>
</cp:coreProperties>
</file>