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48150D-DCCE-4124-99E7-F46C506FBBAC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A21FEA-2700-4682-9C1B-E55D56D35E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«Мой первый робот»</a:t>
            </a:r>
            <a:br>
              <a:rPr lang="ru-RU" sz="4000" dirty="0" smtClean="0"/>
            </a:br>
            <a:r>
              <a:rPr lang="ru-RU" sz="4000" dirty="0" smtClean="0"/>
              <a:t>работы учащихся студии «</a:t>
            </a:r>
            <a:r>
              <a:rPr lang="ru-RU" sz="4000" dirty="0" err="1" smtClean="0"/>
              <a:t>Технорёнок</a:t>
            </a:r>
            <a:r>
              <a:rPr lang="ru-RU" sz="4000" dirty="0" smtClean="0"/>
              <a:t>»,</a:t>
            </a:r>
            <a:br>
              <a:rPr lang="ru-RU" sz="4000" dirty="0" smtClean="0"/>
            </a:br>
            <a:r>
              <a:rPr lang="ru-RU" sz="4000" dirty="0" smtClean="0"/>
              <a:t>руководитель Поспелова Г.О.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04313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Конструктор этот - лучший друг,</a:t>
            </a:r>
          </a:p>
          <a:p>
            <a:pPr algn="l"/>
            <a:r>
              <a:rPr lang="ru-RU" sz="2800" dirty="0" smtClean="0"/>
              <a:t>Он учит, развивает,</a:t>
            </a:r>
          </a:p>
          <a:p>
            <a:pPr algn="l"/>
            <a:r>
              <a:rPr lang="ru-RU" sz="2800" dirty="0" smtClean="0"/>
              <a:t> И с ним составишь ты хоть что, </a:t>
            </a:r>
          </a:p>
          <a:p>
            <a:pPr algn="l"/>
            <a:r>
              <a:rPr lang="ru-RU" sz="2800" dirty="0" smtClean="0"/>
              <a:t> Он очень помогает!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114668" cy="4494229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На уроках этих интересно нам, </a:t>
            </a:r>
          </a:p>
          <a:p>
            <a:pPr algn="l"/>
            <a:r>
              <a:rPr lang="ru-RU" sz="3600" dirty="0" smtClean="0"/>
              <a:t>Все, кому захочется приходите к нам!</a:t>
            </a:r>
          </a:p>
          <a:p>
            <a:pPr algn="l"/>
            <a:r>
              <a:rPr lang="ru-RU" sz="3600" dirty="0" smtClean="0"/>
              <a:t>(1б класс на занятии)</a:t>
            </a:r>
          </a:p>
          <a:p>
            <a:pPr algn="l"/>
            <a:endParaRPr lang="ru-RU" sz="3600" dirty="0"/>
          </a:p>
        </p:txBody>
      </p:sp>
      <p:pic>
        <p:nvPicPr>
          <p:cNvPr id="5" name="Содержимое 4" descr="SDC118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88567" y="1048096"/>
            <a:ext cx="4713316" cy="39236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Раз, два, три – сложи </a:t>
            </a:r>
            <a:r>
              <a:rPr lang="ru-RU" dirty="0" smtClean="0"/>
              <a:t>детали,</a:t>
            </a:r>
            <a:br>
              <a:rPr lang="ru-RU" dirty="0" smtClean="0"/>
            </a:br>
            <a:r>
              <a:rPr lang="ru-RU" dirty="0" smtClean="0"/>
              <a:t>Чтоб </a:t>
            </a:r>
            <a:r>
              <a:rPr lang="ru-RU" dirty="0"/>
              <a:t>они машиной </a:t>
            </a:r>
            <a:r>
              <a:rPr lang="ru-RU" dirty="0" smtClean="0"/>
              <a:t>стали </a:t>
            </a:r>
            <a:r>
              <a:rPr lang="ru-RU" sz="2200" dirty="0" smtClean="0"/>
              <a:t>(работы 1а класса)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Администратор\Мои документы\Роботы\SDC11856.JPG"/>
          <p:cNvPicPr/>
          <p:nvPr/>
        </p:nvPicPr>
        <p:blipFill>
          <a:blip r:embed="rId2" cstate="print"/>
          <a:srcRect t="22475" r="378" b="11364"/>
          <a:stretch>
            <a:fillRect/>
          </a:stretch>
        </p:blipFill>
        <p:spPr bwMode="auto">
          <a:xfrm>
            <a:off x="785786" y="1871662"/>
            <a:ext cx="8001056" cy="448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Собери гараж, потом</a:t>
            </a:r>
            <a:br>
              <a:rPr lang="ru-RU" dirty="0" smtClean="0"/>
            </a:br>
            <a:r>
              <a:rPr lang="ru-RU" dirty="0" smtClean="0"/>
              <a:t>Не забудь построить дом </a:t>
            </a:r>
            <a:r>
              <a:rPr lang="ru-RU" sz="2700" dirty="0" smtClean="0"/>
              <a:t>(работы 1г класса)</a:t>
            </a:r>
            <a:endParaRPr lang="ru-RU" sz="2700" dirty="0"/>
          </a:p>
        </p:txBody>
      </p:sp>
      <p:pic>
        <p:nvPicPr>
          <p:cNvPr id="5" name="Содержимое 4" descr="SDC118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732" t="19337" r="-219" b="4315"/>
          <a:stretch>
            <a:fillRect/>
          </a:stretch>
        </p:blipFill>
        <p:spPr>
          <a:xfrm>
            <a:off x="571472" y="2428868"/>
            <a:ext cx="4286280" cy="3571900"/>
          </a:xfrm>
        </p:spPr>
      </p:pic>
      <p:pic>
        <p:nvPicPr>
          <p:cNvPr id="6" name="Содержимое 5" descr="SDC118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2025" y="1699260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Строим  </a:t>
            </a:r>
            <a:r>
              <a:rPr lang="ru-RU" sz="3100" dirty="0"/>
              <a:t>возле домиков парки и сады,</a:t>
            </a:r>
            <a:br>
              <a:rPr lang="ru-RU" sz="3100" dirty="0"/>
            </a:br>
            <a:r>
              <a:rPr lang="ru-RU" sz="3100" dirty="0"/>
              <a:t>В которых развлекаются животные </a:t>
            </a:r>
            <a:r>
              <a:rPr lang="ru-RU" sz="3100" dirty="0" smtClean="0"/>
              <a:t>страны</a:t>
            </a:r>
            <a:r>
              <a:rPr lang="ru-RU" sz="3600" dirty="0" smtClean="0"/>
              <a:t>  </a:t>
            </a:r>
            <a:r>
              <a:rPr lang="ru-RU" sz="2700" dirty="0" smtClean="0"/>
              <a:t>(работы 2 класса)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C:\Documents and Settings\Администратор\Мои документы\Роботы\SDC1190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00239"/>
            <a:ext cx="4038600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Мои документы\Роботы\SDC118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071678"/>
            <a:ext cx="37147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Можно  сделать самолет</a:t>
            </a:r>
            <a:br>
              <a:rPr lang="ru-RU" dirty="0"/>
            </a:br>
            <a:r>
              <a:rPr lang="ru-RU" dirty="0"/>
              <a:t>И отправиться в </a:t>
            </a:r>
            <a:r>
              <a:rPr lang="ru-RU" dirty="0" smtClean="0"/>
              <a:t>полет </a:t>
            </a:r>
            <a:r>
              <a:rPr lang="ru-RU" sz="3100" dirty="0" smtClean="0"/>
              <a:t>(работа 4а класса)</a:t>
            </a:r>
            <a:endParaRPr lang="ru-RU" sz="3100" dirty="0"/>
          </a:p>
        </p:txBody>
      </p:sp>
      <p:pic>
        <p:nvPicPr>
          <p:cNvPr id="5" name="Содержимое 4" descr="SDC11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7" y="1600200"/>
            <a:ext cx="75009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Можно </a:t>
            </a:r>
            <a:r>
              <a:rPr lang="ru-RU" dirty="0"/>
              <a:t>сделать вездеход,</a:t>
            </a:r>
            <a:br>
              <a:rPr lang="ru-RU" dirty="0"/>
            </a:br>
            <a:r>
              <a:rPr lang="ru-RU" dirty="0"/>
              <a:t>Переделать в </a:t>
            </a:r>
            <a:r>
              <a:rPr lang="ru-RU" dirty="0" smtClean="0"/>
              <a:t>вертолет  </a:t>
            </a:r>
            <a:r>
              <a:rPr lang="ru-RU" sz="2700" dirty="0" smtClean="0"/>
              <a:t>(работа 4а класса)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4" name="Содержимое 3" descr="SDC11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731" b="10663"/>
          <a:stretch>
            <a:fillRect/>
          </a:stretch>
        </p:blipFill>
        <p:spPr>
          <a:xfrm>
            <a:off x="1000101" y="1643050"/>
            <a:ext cx="692948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Покружили</a:t>
            </a:r>
            <a:r>
              <a:rPr lang="ru-RU" dirty="0"/>
              <a:t>, повертели</a:t>
            </a:r>
            <a:br>
              <a:rPr lang="ru-RU" dirty="0"/>
            </a:br>
            <a:r>
              <a:rPr lang="ru-RU" dirty="0"/>
              <a:t>Получили мы </a:t>
            </a:r>
            <a:r>
              <a:rPr lang="ru-RU" dirty="0" smtClean="0"/>
              <a:t>качели  </a:t>
            </a:r>
            <a:r>
              <a:rPr lang="ru-RU" sz="2700" dirty="0" smtClean="0"/>
              <a:t>(работа 4а класса)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SDC11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946" r="8307"/>
          <a:stretch>
            <a:fillRect/>
          </a:stretch>
        </p:blipFill>
        <p:spPr>
          <a:xfrm>
            <a:off x="1428728" y="1554163"/>
            <a:ext cx="67151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2686040" cy="5500725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Где-то в море без дорог</a:t>
            </a:r>
          </a:p>
          <a:p>
            <a:r>
              <a:rPr lang="ru-RU" sz="2800" dirty="0"/>
              <a:t>Ходит,  бродит осьминог.</a:t>
            </a:r>
          </a:p>
          <a:p>
            <a:r>
              <a:rPr lang="ru-RU" sz="2800" dirty="0"/>
              <a:t>А вместе с ним и рыбы.</a:t>
            </a:r>
          </a:p>
          <a:p>
            <a:r>
              <a:rPr lang="ru-RU" sz="2800" dirty="0"/>
              <a:t>И кипящая волна </a:t>
            </a:r>
            <a:endParaRPr lang="ru-RU" sz="2800" dirty="0" smtClean="0"/>
          </a:p>
          <a:p>
            <a:r>
              <a:rPr lang="ru-RU" sz="2800" dirty="0" smtClean="0"/>
              <a:t>этим </a:t>
            </a:r>
            <a:r>
              <a:rPr lang="ru-RU" sz="2800" dirty="0"/>
              <a:t>рыбам не страшна</a:t>
            </a:r>
            <a:r>
              <a:rPr lang="ru-RU" sz="2800" dirty="0" smtClean="0"/>
              <a:t>!</a:t>
            </a:r>
          </a:p>
          <a:p>
            <a:r>
              <a:rPr lang="ru-RU" sz="2800" dirty="0" smtClean="0"/>
              <a:t>(работы 1б класса)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Содержимое 4" descr="SDC118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952" y="609600"/>
            <a:ext cx="457854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28604"/>
            <a:ext cx="3008313" cy="5697559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Мы ракету собираем, </a:t>
            </a:r>
          </a:p>
          <a:p>
            <a:pPr algn="l"/>
            <a:r>
              <a:rPr lang="ru-RU" sz="3200" dirty="0" smtClean="0"/>
              <a:t>Космонавта запускаем.</a:t>
            </a:r>
          </a:p>
          <a:p>
            <a:pPr algn="l"/>
            <a:r>
              <a:rPr lang="ru-RU" sz="3200" dirty="0" smtClean="0"/>
              <a:t>Вот ракета старт берет, совершит она полет!</a:t>
            </a:r>
          </a:p>
          <a:p>
            <a:pPr algn="l"/>
            <a:r>
              <a:rPr lang="ru-RU" sz="3200" dirty="0" smtClean="0"/>
              <a:t>(работа 1а класса)</a:t>
            </a:r>
            <a:endParaRPr lang="ru-RU" sz="3200" dirty="0"/>
          </a:p>
        </p:txBody>
      </p:sp>
      <p:pic>
        <p:nvPicPr>
          <p:cNvPr id="5" name="Содержимое 4" descr="SDC118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30725" y="7239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117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«Мой первый робот» работы учащихся студии «Технорёнок», руководитель Поспелова Г.О.</vt:lpstr>
      <vt:lpstr>Раз, два, три – сложи детали, Чтоб они машиной стали (работы 1а класса)</vt:lpstr>
      <vt:lpstr>Собери гараж, потом Не забудь построить дом (работы 1г класса)</vt:lpstr>
      <vt:lpstr> Строим  возле домиков парки и сады, В которых развлекаются животные страны  (работы 2 класса) </vt:lpstr>
      <vt:lpstr>Можно  сделать самолет И отправиться в полет (работа 4а класса)</vt:lpstr>
      <vt:lpstr> Можно сделать вездеход, Переделать в вертолет  (работа 4а класса) </vt:lpstr>
      <vt:lpstr> Покружили, повертели Получили мы качели  (работа 4а класса) 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«Мой первый робот»  Работы учащихся творческого объединения «Технорёнок» Руководитель Поспелова Г.О.  </dc:title>
  <dc:creator>Home</dc:creator>
  <cp:lastModifiedBy>Home</cp:lastModifiedBy>
  <cp:revision>24</cp:revision>
  <dcterms:created xsi:type="dcterms:W3CDTF">2017-11-19T13:15:34Z</dcterms:created>
  <dcterms:modified xsi:type="dcterms:W3CDTF">2017-11-19T15:04:30Z</dcterms:modified>
</cp:coreProperties>
</file>