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4" r:id="rId8"/>
    <p:sldId id="265" r:id="rId9"/>
    <p:sldId id="266" r:id="rId10"/>
    <p:sldId id="262" r:id="rId11"/>
    <p:sldId id="267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DF6E-0F35-4EB5-9B0B-1B64CF7D82FB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7D869-3BE9-44E5-80EC-12558297D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397c15233ca570a2a572bad5846d8750b0c4382e.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777862">
            <a:off x="511803" y="1437412"/>
            <a:ext cx="457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ГРУППА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b820eb78ff0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068960"/>
            <a:ext cx="2895919" cy="332690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0001-001-Poslovitsy-o-druzh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DSC03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620688"/>
            <a:ext cx="8156398" cy="45879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5373216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Спасибо за внимание !</a:t>
            </a:r>
            <a:endParaRPr lang="ru-RU" sz="5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136891__1_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606604" cy="6338837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136891__1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0648"/>
            <a:ext cx="7553131" cy="6294276"/>
          </a:xfrm>
          <a:prstGeom prst="rect">
            <a:avLst/>
          </a:prstGeom>
        </p:spPr>
      </p:pic>
      <p:pic>
        <p:nvPicPr>
          <p:cNvPr id="6" name="Рисунок 5" descr="54477836_60c491152b0153c08a45f6c26e45a6f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620688"/>
            <a:ext cx="1047750" cy="1047750"/>
          </a:xfrm>
          <a:prstGeom prst="rect">
            <a:avLst/>
          </a:prstGeom>
        </p:spPr>
      </p:pic>
      <p:pic>
        <p:nvPicPr>
          <p:cNvPr id="10" name="Содержимое 4" descr="motivator-4689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-185497"/>
            <a:ext cx="9144000" cy="7085181"/>
          </a:xfrm>
        </p:spPr>
      </p:pic>
    </p:spTree>
  </p:cSld>
  <p:clrMapOvr>
    <a:masterClrMapping/>
  </p:clrMapOvr>
  <p:transition spd="slow" advClick="0" advTm="5000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490184_large_1282764315_detyampos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6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1-001-Poslovitsy-o-druzh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03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700808"/>
            <a:ext cx="7668344" cy="4313444"/>
          </a:xfrm>
          <a:prstGeom prst="rect">
            <a:avLst/>
          </a:prstGeom>
        </p:spPr>
      </p:pic>
      <p:pic>
        <p:nvPicPr>
          <p:cNvPr id="7" name="Рисунок 6" descr="DSC03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412776"/>
            <a:ext cx="8412427" cy="5040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260648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Все наши занятия начинаются с волшебства …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4941168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otype Corsiva" pitchFamily="66" charset="0"/>
              </a:rPr>
              <a:t>Чудо чудное явись,</a:t>
            </a:r>
          </a:p>
          <a:p>
            <a:pPr algn="ctr"/>
            <a:r>
              <a:rPr lang="ru-RU" sz="2400" dirty="0">
                <a:latin typeface="Monotype Corsiva" pitchFamily="66" charset="0"/>
              </a:rPr>
              <a:t>Нашим деткам покажись,</a:t>
            </a:r>
          </a:p>
          <a:p>
            <a:pPr algn="ctr"/>
            <a:r>
              <a:rPr lang="ru-RU" sz="2400" dirty="0">
                <a:latin typeface="Monotype Corsiva" pitchFamily="66" charset="0"/>
              </a:rPr>
              <a:t>Дверь волшебную открой,</a:t>
            </a:r>
          </a:p>
          <a:p>
            <a:pPr algn="ctr"/>
            <a:r>
              <a:rPr lang="ru-RU" sz="2400" dirty="0">
                <a:latin typeface="Monotype Corsiva" pitchFamily="66" charset="0"/>
              </a:rPr>
              <a:t>Волшебство зовет с собой.!</a:t>
            </a:r>
          </a:p>
        </p:txBody>
      </p:sp>
    </p:spTree>
  </p:cSld>
  <p:clrMapOvr>
    <a:masterClrMapping/>
  </p:clrMapOvr>
  <p:transition spd="med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1366-Vector_Bulletin_Vol_2_No_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03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6748242" cy="3795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537321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Затем мы делимся своим настроением,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с которым сегодня пришли на занятие.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5000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fon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585674" cy="6858000"/>
          </a:xfrm>
        </p:spPr>
      </p:pic>
      <p:pic>
        <p:nvPicPr>
          <p:cNvPr id="6" name="Рисунок 5" descr="DSC03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052736"/>
            <a:ext cx="6076167" cy="3417844"/>
          </a:xfrm>
          <a:prstGeom prst="rect">
            <a:avLst/>
          </a:prstGeom>
        </p:spPr>
      </p:pic>
      <p:pic>
        <p:nvPicPr>
          <p:cNvPr id="7" name="Рисунок 6" descr="DSC03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556792"/>
            <a:ext cx="7380312" cy="4151426"/>
          </a:xfrm>
          <a:prstGeom prst="rect">
            <a:avLst/>
          </a:prstGeom>
        </p:spPr>
      </p:pic>
      <p:pic>
        <p:nvPicPr>
          <p:cNvPr id="9" name="Рисунок 8" descr="DSC039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556" y="980728"/>
            <a:ext cx="8564444" cy="4817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60" y="5877272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Знакомимся с темой занятия. </a:t>
            </a:r>
            <a:r>
              <a:rPr lang="ru-RU" sz="2800" b="1" dirty="0" smtClean="0">
                <a:latin typeface="Monotype Corsiva" pitchFamily="66" charset="0"/>
              </a:rPr>
              <a:t> И не забываем о разминке.</a:t>
            </a:r>
            <a:endParaRPr lang="ru-RU" sz="2800" dirty="0"/>
          </a:p>
        </p:txBody>
      </p:sp>
    </p:spTree>
  </p:cSld>
  <p:clrMapOvr>
    <a:masterClrMapping/>
  </p:clrMapOvr>
  <p:transition spd="med" advClick="0" advTm="7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redstva_obscheniya_prezentaciya_1871_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77373" cy="6858000"/>
          </a:xfrm>
        </p:spPr>
      </p:pic>
      <p:pic>
        <p:nvPicPr>
          <p:cNvPr id="7" name="Рисунок 6" descr="DSC04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7472830" cy="4203467"/>
          </a:xfrm>
          <a:prstGeom prst="rect">
            <a:avLst/>
          </a:prstGeom>
        </p:spPr>
      </p:pic>
      <p:pic>
        <p:nvPicPr>
          <p:cNvPr id="8" name="Рисунок 7" descr="DSC04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412776"/>
            <a:ext cx="7920880" cy="4455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8864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Изучаем новый материал.</a:t>
            </a:r>
            <a:endParaRPr lang="ru-RU" sz="40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96963f5830f20bee73b_720x540_cropromiar-niestandardow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-243408"/>
            <a:ext cx="9722908" cy="7292181"/>
          </a:xfrm>
        </p:spPr>
      </p:pic>
      <p:pic>
        <p:nvPicPr>
          <p:cNvPr id="7" name="Рисунок 6" descr="DSC039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9296356" cy="5229200"/>
          </a:xfrm>
          <a:prstGeom prst="rect">
            <a:avLst/>
          </a:prstGeom>
        </p:spPr>
      </p:pic>
      <p:pic>
        <p:nvPicPr>
          <p:cNvPr id="8" name="Рисунок 7" descr="DSC039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688" y="764704"/>
            <a:ext cx="8912312" cy="5013176"/>
          </a:xfrm>
          <a:prstGeom prst="rect">
            <a:avLst/>
          </a:prstGeom>
        </p:spPr>
      </p:pic>
      <p:pic>
        <p:nvPicPr>
          <p:cNvPr id="9" name="Рисунок 8" descr="DSC039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9540552" cy="5366560"/>
          </a:xfrm>
          <a:prstGeom prst="rect">
            <a:avLst/>
          </a:prstGeom>
        </p:spPr>
      </p:pic>
      <p:pic>
        <p:nvPicPr>
          <p:cNvPr id="10" name="Рисунок 9" descr="DSC039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003" y="836712"/>
            <a:ext cx="8960997" cy="5040560"/>
          </a:xfrm>
          <a:prstGeom prst="rect">
            <a:avLst/>
          </a:prstGeom>
        </p:spPr>
      </p:pic>
      <p:pic>
        <p:nvPicPr>
          <p:cNvPr id="11" name="Рисунок 10" descr="DSC039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075" y="1988840"/>
            <a:ext cx="8320925" cy="4680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Стараемся слушать внимательно…</a:t>
            </a:r>
            <a:endParaRPr lang="ru-RU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4064bb8d38a06c6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00976" cy="7520781"/>
          </a:xfrm>
        </p:spPr>
      </p:pic>
      <p:pic>
        <p:nvPicPr>
          <p:cNvPr id="5" name="Рисунок 4" descr="DSC03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6784752" cy="3816424"/>
          </a:xfrm>
          <a:prstGeom prst="rect">
            <a:avLst/>
          </a:prstGeom>
        </p:spPr>
      </p:pic>
      <p:pic>
        <p:nvPicPr>
          <p:cNvPr id="6" name="Рисунок 5" descr="DSC03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8892480" cy="5002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0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Обсуждаем….</a:t>
            </a:r>
          </a:p>
          <a:p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                     </a:t>
            </a:r>
            <a:r>
              <a:rPr lang="ru-RU" sz="2400" b="1" dirty="0" smtClean="0">
                <a:latin typeface="Monotype Corsiva" pitchFamily="66" charset="0"/>
              </a:rPr>
              <a:t>Слушаем  или смотрим сказочную </a:t>
            </a:r>
            <a:r>
              <a:rPr lang="ru-RU" sz="2400" b="1" dirty="0" smtClean="0">
                <a:latin typeface="Monotype Corsiva" pitchFamily="66" charset="0"/>
              </a:rPr>
              <a:t>историю …</a:t>
            </a:r>
          </a:p>
          <a:p>
            <a:pPr algn="r"/>
            <a:r>
              <a:rPr lang="ru-RU" sz="2400" b="1" dirty="0" smtClean="0">
                <a:latin typeface="Monotype Corsiva" pitchFamily="66" charset="0"/>
              </a:rPr>
              <a:t>Делимся впечатлениями …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2" name="Рисунок 11" descr="DSC039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772816"/>
            <a:ext cx="8144227" cy="4581128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eto_6_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5364" cy="6941523"/>
          </a:xfrm>
        </p:spPr>
      </p:pic>
      <p:pic>
        <p:nvPicPr>
          <p:cNvPr id="5" name="Рисунок 4" descr="DSC039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24744"/>
            <a:ext cx="7424825" cy="4176464"/>
          </a:xfrm>
          <a:prstGeom prst="rect">
            <a:avLst/>
          </a:prstGeom>
        </p:spPr>
      </p:pic>
      <p:pic>
        <p:nvPicPr>
          <p:cNvPr id="6" name="Рисунок 5" descr="DSC039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034" y="1628800"/>
            <a:ext cx="8704966" cy="489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260648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Погружаемся в </a:t>
            </a:r>
            <a:r>
              <a:rPr lang="ru-RU" sz="2800" b="1" dirty="0" err="1" smtClean="0">
                <a:latin typeface="Monotype Corsiva" pitchFamily="66" charset="0"/>
              </a:rPr>
              <a:t>релакс</a:t>
            </a:r>
            <a:r>
              <a:rPr lang="ru-RU" sz="2800" b="1" dirty="0" smtClean="0">
                <a:latin typeface="Monotype Corsiva" pitchFamily="66" charset="0"/>
              </a:rPr>
              <a:t>….</a:t>
            </a:r>
          </a:p>
          <a:p>
            <a:r>
              <a:rPr lang="ru-RU" sz="2800" b="1" dirty="0" smtClean="0">
                <a:latin typeface="Monotype Corsiva" pitchFamily="66" charset="0"/>
              </a:rPr>
              <a:t>                         И … прощаемся до новых встреч…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86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катерина</dc:creator>
  <cp:lastModifiedBy>катерина</cp:lastModifiedBy>
  <cp:revision>18</cp:revision>
  <dcterms:created xsi:type="dcterms:W3CDTF">2013-12-08T20:10:34Z</dcterms:created>
  <dcterms:modified xsi:type="dcterms:W3CDTF">2013-12-09T01:13:57Z</dcterms:modified>
</cp:coreProperties>
</file>