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65" d="100"/>
          <a:sy n="65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9F1863-9342-42C9-9A51-F5D8FEEAFD72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BA25A4-118B-44EC-8EBA-C4B042FAF7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395536" y="1196975"/>
            <a:ext cx="8208912" cy="331214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поведения учащихся  при нападении  в  учебном заведении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Слушайся  полицейских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8229600" cy="47133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люди в форме пришли, чтобы тебе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</a:t>
            </a:r>
          </a:p>
          <a:p>
            <a:pPr marL="11430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нужно бежать к ним со всех ног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Слушай их инструкции и попытайся в точности им следовать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Тьютор\255918-1024x768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77072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ьютор\883CC0B0-3A8F-4535-ABAA-5AFCC1138923_cx30_cy0_cw63_w1200_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4392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Не  геройствуй 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28800"/>
            <a:ext cx="8676456" cy="4497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пытайся обезвредить преступника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</a:p>
          <a:p>
            <a:pPr marL="11430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пытайся с ним поговорить, даже если это твой лучший друг. Сейчас это не друг, а  преступник – тебе нужно держаться от него подальше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Тьютор\filmz.ru_f_41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17032"/>
            <a:ext cx="53285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бегай, если это возможно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373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 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нужно вступать в конфликт с </a:t>
            </a:r>
          </a:p>
          <a:p>
            <a:pPr marL="114300" indent="0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вооруженным преступником и </a:t>
            </a:r>
          </a:p>
          <a:p>
            <a:pPr marL="114300" indent="0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пытаться его обезвредить</a:t>
            </a:r>
          </a:p>
          <a:p>
            <a:pPr marL="114300" indent="0">
              <a:buNone/>
            </a:pP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Твоя задача – спасти свою жизнь</a:t>
            </a:r>
          </a:p>
          <a:p>
            <a:pPr marL="11430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ты слышишь выстрелы или крики в другой части школы, беги к выходу. Не трать время на маневры и уклонения – просто беги к двери как можно быстрее</a:t>
            </a:r>
          </a:p>
          <a:p>
            <a:pPr>
              <a:buFont typeface="Wingdings" pitchFamily="2" charset="2"/>
              <a:buChar char="v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1628800"/>
            <a:ext cx="28083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 трать время на разговоры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нападении  ты    все равно не успеешь обсудить варианты спасения со своим друзьями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294967295"/>
          </p:nvPr>
        </p:nvSpPr>
        <p:spPr>
          <a:xfrm>
            <a:off x="3707904" y="2438400"/>
            <a:ext cx="5256584" cy="419100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11430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успеете поговорить, а сейчас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спасайтесь</a:t>
            </a:r>
          </a:p>
          <a:p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2852936"/>
            <a:ext cx="2664296" cy="1728192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880320" cy="31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ними  неудобную  обувь  и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брось вещи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1844825"/>
            <a:ext cx="1872208" cy="184341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4413621" cy="468742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Туфли на каблуках и тяжелый портфель замедляют тебя и мешают спасению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тебе нужно действовать быстро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5"/>
            <a:ext cx="201622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0272" y="3849420"/>
            <a:ext cx="1872208" cy="237626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6" y="3883660"/>
            <a:ext cx="2016225" cy="23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Если убежать не получается - прячься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79512" y="1752600"/>
            <a:ext cx="8609746" cy="43735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нападающих обезвреживают в первые 10-15 минут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Твоя задача – не попасться на глаза преступнику в течение этого времени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ты можешь закрыться в классе – сделай это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:\Тьютор\28qneUlf_80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Тьютор\scale_1200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1800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Тьютор\1651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17281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Тьютор\1000x6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149080"/>
            <a:ext cx="22730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Забаррикадируй  дверь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8" y="1719263"/>
            <a:ext cx="4104456" cy="44069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тебя наверняка нет ключа от класса, но ты можешь помешать  атакующему войти, завалив дверь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можно придвинуть ко входу парты, стулья и даже шкафчики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Рисунок 3" descr="D:\Тьютор\wex4L1BZ99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Тьютор\EdcDIptXkAAz3O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Выключи свет в помещении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23528" y="1719263"/>
            <a:ext cx="3823022" cy="4406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Преступник вряд ли пойдет искать жертв в темной комнате, ведь таким образом он  сам встанет под удар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Темнота помешает ему стрелять в тебя и твоих друзей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Тьютор\hello_html_m75b9553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68" y="2060848"/>
            <a:ext cx="349596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lh3.googleusercontent.com/0Seca6D5Xj8WhO23-cxhRktfAnhGqqjPkW3v5JY3b_dDMJ47sU5pgSqACFIDauraHT85=s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Отключи звук на мобильном телефоне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19263"/>
            <a:ext cx="4176713" cy="44069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Твоя задача – не привлекать внимание преступника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Выключи звук на мобильном  и не шуми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Тьютор\gkdflk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Притворись мертвым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19263"/>
            <a:ext cx="4038600" cy="4406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нападающий близко и ты не успеваешь убежать или спрятаться, падай на пол и притворяйся мертвым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Существует вероятность, что преступник просто пройдет мимо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Тьютор\2136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9604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335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  Правила поведения учащихся  при нападении  в  учебном заведении</vt:lpstr>
      <vt:lpstr>Убегай, если это возможно</vt:lpstr>
      <vt:lpstr>Не трать время на разговоры</vt:lpstr>
      <vt:lpstr>Сними  неудобную  обувь  и  брось вещи</vt:lpstr>
      <vt:lpstr>Если убежать не получается - прячься</vt:lpstr>
      <vt:lpstr>Забаррикадируй  дверь</vt:lpstr>
      <vt:lpstr>Выключи свет в помещении</vt:lpstr>
      <vt:lpstr>Отключи звук на мобильном телефоне</vt:lpstr>
      <vt:lpstr>Притворись мертвым</vt:lpstr>
      <vt:lpstr>Слушайся  полицейских</vt:lpstr>
      <vt:lpstr>Не  геройствуй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учащихся при нападении в учебном заведении</dc:title>
  <dc:creator>user</dc:creator>
  <cp:lastModifiedBy>user</cp:lastModifiedBy>
  <cp:revision>70</cp:revision>
  <dcterms:created xsi:type="dcterms:W3CDTF">2020-12-13T17:05:11Z</dcterms:created>
  <dcterms:modified xsi:type="dcterms:W3CDTF">2020-12-18T17:22:25Z</dcterms:modified>
</cp:coreProperties>
</file>